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/>
    <p:restoredTop sz="94660"/>
  </p:normalViewPr>
  <p:slideViewPr>
    <p:cSldViewPr>
      <p:cViewPr>
        <p:scale>
          <a:sx n="66" d="100"/>
          <a:sy n="66" d="100"/>
        </p:scale>
        <p:origin x="-2650" y="-5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387E0-4E01-4844-A29D-68BE37354E1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83CB5-F960-47C5-B5C6-A50B34B467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642918"/>
            <a:ext cx="7772400" cy="1470025"/>
          </a:xfrm>
        </p:spPr>
        <p:txBody>
          <a:bodyPr/>
          <a:lstStyle/>
          <a:p>
            <a:r>
              <a:rPr lang="en-US" dirty="0" smtClean="0"/>
              <a:t>THE LANGUAGE OF UNIVERSE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771570" y="-271295"/>
            <a:ext cx="3786215" cy="818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EXAMPLES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678" y="1500174"/>
            <a:ext cx="571504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The Wow! Signal (August 15, 1977)</a:t>
            </a:r>
            <a:endParaRPr lang="en-US" dirty="0" smtClean="0"/>
          </a:p>
          <a:p>
            <a:r>
              <a:rPr lang="en-US" b="1" dirty="0" smtClean="0"/>
              <a:t>Detection:</a:t>
            </a:r>
            <a:endParaRPr lang="en-US" dirty="0" smtClean="0"/>
          </a:p>
          <a:p>
            <a:pPr lvl="1"/>
            <a:r>
              <a:rPr lang="en-US" dirty="0" smtClean="0"/>
              <a:t>Observed by Ohio State’s Big Ear radio telescope near Sagittarius</a:t>
            </a:r>
          </a:p>
          <a:p>
            <a:pPr lvl="1"/>
            <a:r>
              <a:rPr lang="en-US" dirty="0" smtClean="0"/>
              <a:t>Frequency: ~1420 MHz (close to the hydrogen line)</a:t>
            </a:r>
          </a:p>
          <a:p>
            <a:r>
              <a:rPr lang="en-US" b="1" dirty="0" smtClean="0"/>
              <a:t>Signal Details:</a:t>
            </a:r>
            <a:endParaRPr lang="en-US" dirty="0" smtClean="0"/>
          </a:p>
          <a:p>
            <a:pPr lvl="1"/>
            <a:r>
              <a:rPr lang="en-US" dirty="0" smtClean="0"/>
              <a:t>Duration: 72 seconds</a:t>
            </a:r>
          </a:p>
          <a:p>
            <a:pPr lvl="1"/>
            <a:r>
              <a:rPr lang="en-US" dirty="0" smtClean="0"/>
              <a:t>Intensity noted as “6EQUJ5” (with “U” ~30× background noise)</a:t>
            </a:r>
          </a:p>
          <a:p>
            <a:r>
              <a:rPr lang="en-US" b="1" dirty="0" smtClean="0"/>
              <a:t>Notable Moment:</a:t>
            </a:r>
            <a:endParaRPr lang="en-US" dirty="0" smtClean="0"/>
          </a:p>
          <a:p>
            <a:pPr lvl="1"/>
            <a:r>
              <a:rPr lang="en-US" dirty="0" smtClean="0"/>
              <a:t>Astronomer Jerry </a:t>
            </a:r>
            <a:r>
              <a:rPr lang="en-US" dirty="0" err="1" smtClean="0"/>
              <a:t>Ehman</a:t>
            </a:r>
            <a:r>
              <a:rPr lang="en-US" dirty="0" smtClean="0"/>
              <a:t> circled the signal and scribbled “Wow!” on the printout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285728"/>
            <a:ext cx="878687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Controversies &amp; Theories</a:t>
            </a:r>
          </a:p>
          <a:p>
            <a:r>
              <a:rPr lang="en-US" sz="2800" dirty="0" smtClean="0"/>
              <a:t>.Possible </a:t>
            </a:r>
            <a:r>
              <a:rPr lang="en-US" sz="2800" b="1" dirty="0" smtClean="0"/>
              <a:t>extraterrestrial transmission</a:t>
            </a:r>
            <a:r>
              <a:rPr lang="en-US" sz="2800" dirty="0" smtClean="0"/>
              <a:t>, but unconfirmed.</a:t>
            </a:r>
          </a:p>
          <a:p>
            <a:r>
              <a:rPr lang="en-US" sz="2800" dirty="0" smtClean="0"/>
              <a:t>.May be a rare </a:t>
            </a:r>
            <a:r>
              <a:rPr lang="en-US" sz="2800" b="1" dirty="0" smtClean="0"/>
              <a:t>astrophysical event</a:t>
            </a:r>
            <a:r>
              <a:rPr lang="en-US" sz="2800" dirty="0" smtClean="0"/>
              <a:t> (e.g., </a:t>
            </a:r>
            <a:r>
              <a:rPr lang="en-US" sz="2800" dirty="0" err="1" smtClean="0"/>
              <a:t>magnetar</a:t>
            </a:r>
            <a:r>
              <a:rPr lang="en-US" sz="2800" dirty="0" smtClean="0"/>
              <a:t> burst, .hydrogen cloud collision).</a:t>
            </a:r>
          </a:p>
          <a:p>
            <a:r>
              <a:rPr lang="en-US" sz="2800" b="1" dirty="0" smtClean="0"/>
              <a:t>.Comet hypothesis</a:t>
            </a:r>
            <a:r>
              <a:rPr lang="en-US" sz="2800" dirty="0" smtClean="0"/>
              <a:t> proposed but widely disputed.</a:t>
            </a:r>
          </a:p>
          <a:p>
            <a:r>
              <a:rPr lang="en-US" sz="2800" b="1" dirty="0" smtClean="0"/>
              <a:t>.Earth-based interference?</a:t>
            </a:r>
            <a:r>
              <a:rPr lang="en-US" sz="2800" dirty="0" smtClean="0"/>
              <a:t> Unlikely due to protected       .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frequency.</a:t>
            </a:r>
          </a:p>
          <a:p>
            <a:r>
              <a:rPr lang="en-US" sz="2800" b="1" dirty="0" smtClean="0"/>
              <a:t>Decoding the Signal</a:t>
            </a:r>
          </a:p>
          <a:p>
            <a:r>
              <a:rPr lang="en-US" sz="2800" dirty="0" smtClean="0"/>
              <a:t>.“6EQUJ5” represents </a:t>
            </a:r>
            <a:r>
              <a:rPr lang="en-US" sz="2800" b="1" dirty="0" smtClean="0"/>
              <a:t>signal strength over time</a:t>
            </a:r>
            <a:r>
              <a:rPr lang="en-US" sz="2800" dirty="0" smtClean="0"/>
              <a:t>, not a    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hidden message.</a:t>
            </a:r>
          </a:p>
          <a:p>
            <a:r>
              <a:rPr lang="en-US" sz="2800" b="1" dirty="0" smtClean="0"/>
              <a:t>The Real Truth</a:t>
            </a:r>
          </a:p>
          <a:p>
            <a:r>
              <a:rPr lang="en-US" sz="2800" b="1" dirty="0" smtClean="0"/>
              <a:t>.Never detected again</a:t>
            </a:r>
            <a:r>
              <a:rPr lang="en-US" sz="2800" dirty="0" smtClean="0"/>
              <a:t> → No definitive conclusion.</a:t>
            </a:r>
          </a:p>
          <a:p>
            <a:r>
              <a:rPr lang="en-US" sz="2800" dirty="0" smtClean="0"/>
              <a:t>.Could be </a:t>
            </a:r>
            <a:r>
              <a:rPr lang="en-US" sz="2800" b="1" dirty="0" smtClean="0"/>
              <a:t>alien or natural</a:t>
            </a:r>
            <a:r>
              <a:rPr lang="en-US" sz="2800" dirty="0" smtClean="0"/>
              <a:t>, but remains </a:t>
            </a:r>
            <a:r>
              <a:rPr lang="en-US" sz="2800" b="1" dirty="0" smtClean="0"/>
              <a:t>one of SETI’s  </a:t>
            </a:r>
          </a:p>
          <a:p>
            <a:r>
              <a:rPr lang="en-US" sz="2800" b="1" dirty="0"/>
              <a:t> </a:t>
            </a:r>
            <a:r>
              <a:rPr lang="en-US" sz="2800" b="1" dirty="0" smtClean="0"/>
              <a:t>biggest mysteries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LANGUAGE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640279" y="-640070"/>
            <a:ext cx="3929090" cy="849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928694"/>
          </a:xfrm>
        </p:spPr>
        <p:txBody>
          <a:bodyPr/>
          <a:lstStyle/>
          <a:p>
            <a:r>
              <a:rPr lang="en-US" dirty="0" smtClean="0"/>
              <a:t>Communication Medium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5" y="1071546"/>
            <a:ext cx="3400449" cy="566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011187"/>
            <a:ext cx="3357586" cy="574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Plan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2" y="1071546"/>
            <a:ext cx="3647788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ounded Rectangle 3"/>
          <p:cNvSpPr/>
          <p:nvPr/>
        </p:nvSpPr>
        <p:spPr>
          <a:xfrm>
            <a:off x="357158" y="1071546"/>
            <a:ext cx="4357718" cy="5429288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Run code.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input a audio </a:t>
            </a:r>
            <a:r>
              <a:rPr lang="en-US" dirty="0" err="1" smtClean="0"/>
              <a:t>fileGet</a:t>
            </a:r>
            <a:r>
              <a:rPr lang="en-US" dirty="0" smtClean="0"/>
              <a:t> a drawing canvas (graphical </a:t>
            </a:r>
            <a:r>
              <a:rPr lang="en-US" dirty="0" err="1" smtClean="0"/>
              <a:t>matplotlib</a:t>
            </a:r>
            <a:r>
              <a:rPr lang="en-US" dirty="0" smtClean="0"/>
              <a:t> ) window pop-up.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draw your desired shape on the canvas.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close the canvas </a:t>
            </a:r>
            <a:r>
              <a:rPr lang="en-US" dirty="0" err="1" smtClean="0"/>
              <a:t>windownow</a:t>
            </a:r>
            <a:r>
              <a:rPr lang="en-US" dirty="0" smtClean="0"/>
              <a:t> plot with original and </a:t>
            </a:r>
            <a:r>
              <a:rPr lang="en-US" dirty="0" err="1" smtClean="0"/>
              <a:t>future_original</a:t>
            </a:r>
            <a:r>
              <a:rPr lang="en-US" dirty="0" smtClean="0"/>
              <a:t> plot will open.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close the plot </a:t>
            </a:r>
            <a:r>
              <a:rPr lang="en-US" dirty="0" err="1" smtClean="0"/>
              <a:t>windowenjoy</a:t>
            </a:r>
            <a:r>
              <a:rPr lang="en-US" dirty="0" smtClean="0"/>
              <a:t> your new created file with .</a:t>
            </a:r>
            <a:r>
              <a:rPr lang="en-US" dirty="0" err="1" smtClean="0"/>
              <a:t>csv</a:t>
            </a:r>
            <a:r>
              <a:rPr lang="en-US" dirty="0" smtClean="0"/>
              <a:t>, .</a:t>
            </a:r>
            <a:r>
              <a:rPr lang="en-US" dirty="0" err="1" smtClean="0"/>
              <a:t>png</a:t>
            </a:r>
            <a:r>
              <a:rPr lang="en-US" dirty="0" smtClean="0"/>
              <a:t>, .wav file.</a:t>
            </a:r>
          </a:p>
          <a:p>
            <a:pPr marL="342900" indent="-342900"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42873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Here’s my repo if anyone interested.</a:t>
            </a:r>
            <a:br>
              <a:rPr lang="en-US" dirty="0" smtClean="0"/>
            </a:br>
            <a:r>
              <a:rPr lang="en-US" dirty="0" smtClean="0"/>
              <a:t>LINK : https://github.com/World-hackr/Natural_Communication.git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76" y="2143116"/>
            <a:ext cx="4065698" cy="45720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 &amp; TRY  </a:t>
            </a:r>
            <a:r>
              <a:rPr lang="en-US" sz="1600" dirty="0" smtClean="0"/>
              <a:t>(Most frustrating)</a:t>
            </a:r>
            <a:endParaRPr lang="en-US" sz="1600" dirty="0"/>
          </a:p>
        </p:txBody>
      </p:sp>
      <p:pic>
        <p:nvPicPr>
          <p:cNvPr id="2048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694" y="1857365"/>
            <a:ext cx="2914670" cy="485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111986" y="1857364"/>
            <a:ext cx="296021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857364"/>
            <a:ext cx="288431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208</Words>
  <Application>Microsoft Office PowerPoint</Application>
  <PresentationFormat>On-screen Show (4:3)</PresentationFormat>
  <Paragraphs>36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THE LANGUAGE OF UNIVERSE</vt:lpstr>
      <vt:lpstr>Slide 2</vt:lpstr>
      <vt:lpstr>WOW</vt:lpstr>
      <vt:lpstr>Slide 4</vt:lpstr>
      <vt:lpstr>UNIVERSAL LANGUAGE</vt:lpstr>
      <vt:lpstr>Communication Medium</vt:lpstr>
      <vt:lpstr>Code Plan</vt:lpstr>
      <vt:lpstr>OPEN SOURCE CODE</vt:lpstr>
      <vt:lpstr>HIT &amp; TRY  (Most frustrating)</vt:lpstr>
      <vt:lpstr>TEST EXAMPLES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Santosh Kumar</dc:creator>
  <cp:lastModifiedBy>Santosh Kumar</cp:lastModifiedBy>
  <cp:revision>47</cp:revision>
  <dcterms:created xsi:type="dcterms:W3CDTF">2025-02-14T04:58:47Z</dcterms:created>
  <dcterms:modified xsi:type="dcterms:W3CDTF">2025-02-14T13:41:37Z</dcterms:modified>
</cp:coreProperties>
</file>